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73" r:id="rId5"/>
    <p:sldId id="274" r:id="rId6"/>
    <p:sldId id="299" r:id="rId7"/>
    <p:sldId id="261" r:id="rId8"/>
    <p:sldId id="262" r:id="rId9"/>
    <p:sldId id="265" r:id="rId10"/>
    <p:sldId id="266" r:id="rId11"/>
    <p:sldId id="267" r:id="rId12"/>
    <p:sldId id="260" r:id="rId13"/>
    <p:sldId id="258" r:id="rId14"/>
    <p:sldId id="259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1872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C3627-6701-D443-BC83-1B1FA13E077C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104F1-68D7-9045-B1B6-1E3588BC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3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Akrahm</a:t>
            </a:r>
            <a:r>
              <a:rPr lang="en-US" dirty="0" smtClean="0"/>
              <a:t> button </a:t>
            </a:r>
            <a:r>
              <a:rPr lang="en-US" smtClean="0"/>
              <a:t>box version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104F1-68D7-9045-B1B6-1E3588BCE8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9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the fMRI</a:t>
            </a:r>
            <a:r>
              <a:rPr lang="en-US" baseline="0" dirty="0" smtClean="0"/>
              <a:t> once the task is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104F1-68D7-9045-B1B6-1E3588BCE8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7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run the python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104F1-68D7-9045-B1B6-1E3588BCE8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7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8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7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3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2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7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4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2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3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4F5BD-3ABB-7A45-B01E-DDEC65B7EFED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06E66-AA84-E347-85C3-596692F05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Sugar Brain Lab notebook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3-11-04 10.56.0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77"/>
          <a:stretch/>
        </p:blipFill>
        <p:spPr>
          <a:xfrm>
            <a:off x="0" y="2878650"/>
            <a:ext cx="9144000" cy="4809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3-11-04 10.55.5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27408" r="21483" b="26420"/>
          <a:stretch/>
        </p:blipFill>
        <p:spPr>
          <a:xfrm>
            <a:off x="4978402" y="135464"/>
            <a:ext cx="4080933" cy="3166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3-11-04 10.55.5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23703" r="26111" b="37531"/>
          <a:stretch/>
        </p:blipFill>
        <p:spPr>
          <a:xfrm>
            <a:off x="101598" y="431796"/>
            <a:ext cx="4724400" cy="2658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Down Arrow 6"/>
          <p:cNvSpPr/>
          <p:nvPr/>
        </p:nvSpPr>
        <p:spPr>
          <a:xfrm>
            <a:off x="1659467" y="3090330"/>
            <a:ext cx="1049866" cy="6688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6671734" y="3242731"/>
            <a:ext cx="1049866" cy="6688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9467" y="6722535"/>
            <a:ext cx="1337733" cy="8297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Neutral=0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71734" y="6587069"/>
            <a:ext cx="1337733" cy="8297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Flavor=1</a:t>
            </a:r>
            <a:endParaRPr lang="en-US" dirty="0"/>
          </a:p>
        </p:txBody>
      </p:sp>
      <p:sp>
        <p:nvSpPr>
          <p:cNvPr id="12" name="Curved Down Arrow 11"/>
          <p:cNvSpPr/>
          <p:nvPr/>
        </p:nvSpPr>
        <p:spPr>
          <a:xfrm>
            <a:off x="1405467" y="25396"/>
            <a:ext cx="6858000" cy="8128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42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3-10-30 13.11.4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b="40000"/>
          <a:stretch/>
        </p:blipFill>
        <p:spPr>
          <a:xfrm>
            <a:off x="0" y="2760133"/>
            <a:ext cx="5469467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Content Placeholder 3" descr="2013-10-30 13.11.22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t="13336" r="5967" b="13336"/>
          <a:stretch/>
        </p:blipFill>
        <p:spPr>
          <a:xfrm>
            <a:off x="0" y="0"/>
            <a:ext cx="5655733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3-10-30 13.11.3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r="18333" b="7902"/>
          <a:stretch/>
        </p:blipFill>
        <p:spPr>
          <a:xfrm>
            <a:off x="4250233" y="304794"/>
            <a:ext cx="4910668" cy="6316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2065867" y="5181600"/>
            <a:ext cx="1811866" cy="948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Double tubing through the waveguide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18267" y="728133"/>
            <a:ext cx="1811866" cy="948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Double syringe to maintain pressure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73333" y="4525963"/>
            <a:ext cx="1811866" cy="1129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Double stopcock to seamlessly maintain pressure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44267" y="728133"/>
            <a:ext cx="1354666" cy="948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BD </a:t>
            </a:r>
            <a:r>
              <a:rPr lang="en-US" dirty="0" err="1" smtClean="0"/>
              <a:t>connecta</a:t>
            </a:r>
            <a:endParaRPr lang="en-US" dirty="0" smtClean="0"/>
          </a:p>
          <a:p>
            <a:pPr algn="ctr"/>
            <a:r>
              <a:rPr lang="en-US" dirty="0" smtClean="0"/>
              <a:t>P#: 394910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5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ython for grace.tif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6" r="-2626" b="29333"/>
          <a:stretch/>
        </p:blipFill>
        <p:spPr>
          <a:xfrm>
            <a:off x="0" y="0"/>
            <a:ext cx="9089322" cy="6858000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2756985" y="200539"/>
            <a:ext cx="1587356" cy="66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11430" y="0"/>
            <a:ext cx="4577892" cy="4010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Type: cd[space]Applications/liquid[enter]</a:t>
            </a:r>
            <a:endParaRPr lang="en-US" dirty="0"/>
          </a:p>
        </p:txBody>
      </p:sp>
      <p:cxnSp>
        <p:nvCxnSpPr>
          <p:cNvPr id="12" name="Elbow Connector 11"/>
          <p:cNvCxnSpPr/>
          <p:nvPr/>
        </p:nvCxnSpPr>
        <p:spPr>
          <a:xfrm rot="10800000">
            <a:off x="1837990" y="401077"/>
            <a:ext cx="2673440" cy="350942"/>
          </a:xfrm>
          <a:prstGeom prst="bentConnector3">
            <a:avLst>
              <a:gd name="adj1" fmla="val 2937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28139" y="401073"/>
            <a:ext cx="3976742" cy="518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Type: </a:t>
            </a:r>
            <a:r>
              <a:rPr lang="en-US" dirty="0" err="1" smtClean="0"/>
              <a:t>ls</a:t>
            </a:r>
            <a:r>
              <a:rPr lang="en-US" dirty="0" smtClean="0"/>
              <a:t> (check if everything is there)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573187" y="1086251"/>
            <a:ext cx="935702" cy="16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08889" y="852282"/>
            <a:ext cx="5584983" cy="384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Python[space]</a:t>
            </a:r>
            <a:r>
              <a:rPr lang="en-US" dirty="0" err="1" smtClean="0"/>
              <a:t>liquid.py</a:t>
            </a:r>
            <a:r>
              <a:rPr lang="en-US" dirty="0" smtClean="0"/>
              <a:t> (the command to begin the pump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13238" y="1935238"/>
            <a:ext cx="2866572" cy="14151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Press 5 when ready to begin, or will initialize with the scan</a:t>
            </a:r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>
            <a:off x="2116667" y="4608287"/>
            <a:ext cx="350762" cy="10764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3186" y="4608287"/>
            <a:ext cx="2119765" cy="1076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Shows trial 0</a:t>
            </a:r>
          </a:p>
          <a:p>
            <a:pPr algn="ctr"/>
            <a:r>
              <a:rPr lang="en-US" dirty="0" smtClean="0"/>
              <a:t>Showing water</a:t>
            </a:r>
          </a:p>
          <a:p>
            <a:pPr algn="ctr"/>
            <a:r>
              <a:rPr lang="en-US" dirty="0" smtClean="0"/>
              <a:t>Injecting water</a:t>
            </a:r>
          </a:p>
          <a:p>
            <a:pPr algn="ctr"/>
            <a:r>
              <a:rPr lang="en-US" dirty="0" smtClean="0"/>
              <a:t>Rinse water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894286" y="5213048"/>
            <a:ext cx="1610595" cy="14635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0=water</a:t>
            </a:r>
          </a:p>
          <a:p>
            <a:pPr algn="ctr"/>
            <a:r>
              <a:rPr lang="en-US" dirty="0" smtClean="0"/>
              <a:t>1=flavor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30880" y="337254"/>
            <a:ext cx="8908306" cy="1579541"/>
            <a:chOff x="0" y="2403920"/>
            <a:chExt cx="8908306" cy="1579541"/>
          </a:xfrm>
        </p:grpSpPr>
        <p:sp>
          <p:nvSpPr>
            <p:cNvPr id="10" name="Chevron 9"/>
            <p:cNvSpPr/>
            <p:nvPr/>
          </p:nvSpPr>
          <p:spPr>
            <a:xfrm>
              <a:off x="0" y="2403920"/>
              <a:ext cx="2162706" cy="1579541"/>
            </a:xfrm>
            <a:prstGeom prst="chevron">
              <a:avLst>
                <a:gd name="adj" fmla="val 4927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Cue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2806605" y="2403920"/>
              <a:ext cx="2162706" cy="1579541"/>
            </a:xfrm>
            <a:prstGeom prst="chevron">
              <a:avLst>
                <a:gd name="adj" fmla="val 4011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Wait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1131216" y="2403920"/>
              <a:ext cx="2447479" cy="1579541"/>
            </a:xfrm>
            <a:prstGeom prst="chevron">
              <a:avLst>
                <a:gd name="adj" fmla="val 412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Delivery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3909643" y="2403920"/>
              <a:ext cx="2546584" cy="1579541"/>
            </a:xfrm>
            <a:prstGeom prst="chevron">
              <a:avLst>
                <a:gd name="adj" fmla="val 4670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Rinse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5556853" y="2403920"/>
              <a:ext cx="2343389" cy="1579541"/>
            </a:xfrm>
            <a:prstGeom prst="chevron">
              <a:avLst>
                <a:gd name="adj" fmla="val 3681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Swallow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767454" y="2403920"/>
              <a:ext cx="2140852" cy="1579541"/>
            </a:xfrm>
            <a:prstGeom prst="chevron">
              <a:avLst>
                <a:gd name="adj" fmla="val 3574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Jitter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5-10s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2400" y="1990665"/>
            <a:ext cx="8946783" cy="1579541"/>
            <a:chOff x="0" y="2403920"/>
            <a:chExt cx="8783692" cy="1579541"/>
          </a:xfrm>
        </p:grpSpPr>
        <p:sp>
          <p:nvSpPr>
            <p:cNvPr id="14" name="Chevron 13"/>
            <p:cNvSpPr/>
            <p:nvPr/>
          </p:nvSpPr>
          <p:spPr>
            <a:xfrm>
              <a:off x="0" y="2403920"/>
              <a:ext cx="2162706" cy="1579541"/>
            </a:xfrm>
            <a:prstGeom prst="chevron">
              <a:avLst>
                <a:gd name="adj" fmla="val 49278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Cue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2806605" y="2403920"/>
              <a:ext cx="2162706" cy="1579541"/>
            </a:xfrm>
            <a:prstGeom prst="chevron">
              <a:avLst>
                <a:gd name="adj" fmla="val 40112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Wait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1131216" y="2403920"/>
              <a:ext cx="2447479" cy="1579541"/>
            </a:xfrm>
            <a:prstGeom prst="chevron">
              <a:avLst>
                <a:gd name="adj" fmla="val 4121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Delivery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3909643" y="2403920"/>
              <a:ext cx="2546584" cy="1579541"/>
            </a:xfrm>
            <a:prstGeom prst="chevron">
              <a:avLst>
                <a:gd name="adj" fmla="val 4670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Rinse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5556853" y="2403920"/>
              <a:ext cx="2343389" cy="1579541"/>
            </a:xfrm>
            <a:prstGeom prst="chevron">
              <a:avLst>
                <a:gd name="adj" fmla="val 36816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Swallow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6767453" y="2403920"/>
              <a:ext cx="2016239" cy="1579541"/>
            </a:xfrm>
            <a:prstGeom prst="chevron">
              <a:avLst>
                <a:gd name="adj" fmla="val 36959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Jitter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5-10s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9360" y="3666427"/>
            <a:ext cx="8869824" cy="1579541"/>
            <a:chOff x="0" y="2403920"/>
            <a:chExt cx="8869824" cy="1579541"/>
          </a:xfrm>
        </p:grpSpPr>
        <p:sp>
          <p:nvSpPr>
            <p:cNvPr id="21" name="Chevron 20"/>
            <p:cNvSpPr/>
            <p:nvPr/>
          </p:nvSpPr>
          <p:spPr>
            <a:xfrm>
              <a:off x="0" y="2403920"/>
              <a:ext cx="2162706" cy="1579541"/>
            </a:xfrm>
            <a:prstGeom prst="chevron">
              <a:avLst>
                <a:gd name="adj" fmla="val 4927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Cue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Chevron 21"/>
            <p:cNvSpPr/>
            <p:nvPr/>
          </p:nvSpPr>
          <p:spPr>
            <a:xfrm>
              <a:off x="2806605" y="2403920"/>
              <a:ext cx="2162706" cy="1579541"/>
            </a:xfrm>
            <a:prstGeom prst="chevron">
              <a:avLst>
                <a:gd name="adj" fmla="val 4011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Wait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1131216" y="2403920"/>
              <a:ext cx="2447479" cy="1579541"/>
            </a:xfrm>
            <a:prstGeom prst="chevron">
              <a:avLst>
                <a:gd name="adj" fmla="val 4121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Delivery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3909643" y="2403920"/>
              <a:ext cx="2546584" cy="1579541"/>
            </a:xfrm>
            <a:prstGeom prst="chevron">
              <a:avLst>
                <a:gd name="adj" fmla="val 4670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Rinse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5556853" y="2403920"/>
              <a:ext cx="2343389" cy="1579541"/>
            </a:xfrm>
            <a:prstGeom prst="chevron">
              <a:avLst>
                <a:gd name="adj" fmla="val 3681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Swallow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6767453" y="2403920"/>
              <a:ext cx="2102371" cy="1579541"/>
            </a:xfrm>
            <a:prstGeom prst="chevron">
              <a:avLst>
                <a:gd name="adj" fmla="val 3086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Jitter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5-10s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3160" y="5303700"/>
            <a:ext cx="8985262" cy="1579541"/>
            <a:chOff x="0" y="2403920"/>
            <a:chExt cx="8985262" cy="1579541"/>
          </a:xfrm>
        </p:grpSpPr>
        <p:sp>
          <p:nvSpPr>
            <p:cNvPr id="28" name="Chevron 27"/>
            <p:cNvSpPr/>
            <p:nvPr/>
          </p:nvSpPr>
          <p:spPr>
            <a:xfrm>
              <a:off x="0" y="2403920"/>
              <a:ext cx="2162706" cy="1579541"/>
            </a:xfrm>
            <a:prstGeom prst="chevron">
              <a:avLst>
                <a:gd name="adj" fmla="val 49278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Cue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2806605" y="2403920"/>
              <a:ext cx="2162706" cy="1579541"/>
            </a:xfrm>
            <a:prstGeom prst="chevron">
              <a:avLst>
                <a:gd name="adj" fmla="val 40112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Wait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Chevron 29"/>
            <p:cNvSpPr/>
            <p:nvPr/>
          </p:nvSpPr>
          <p:spPr>
            <a:xfrm>
              <a:off x="1131216" y="2403920"/>
              <a:ext cx="2447479" cy="1579541"/>
            </a:xfrm>
            <a:prstGeom prst="chevron">
              <a:avLst>
                <a:gd name="adj" fmla="val 412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Delivery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3909643" y="2403920"/>
              <a:ext cx="2546584" cy="1579541"/>
            </a:xfrm>
            <a:prstGeom prst="chevron">
              <a:avLst>
                <a:gd name="adj" fmla="val 4670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0.5mL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Rinse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>
              <a:off x="5556853" y="2403920"/>
              <a:ext cx="2343389" cy="1579541"/>
            </a:xfrm>
            <a:prstGeom prst="chevron">
              <a:avLst>
                <a:gd name="adj" fmla="val 36816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Swallow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2s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>
              <a:off x="6979093" y="2403920"/>
              <a:ext cx="2006169" cy="1579541"/>
            </a:xfrm>
            <a:prstGeom prst="chevron">
              <a:avLst>
                <a:gd name="adj" fmla="val 2965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Jitter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5-10s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4400" y="199066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events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151467" y="1642533"/>
            <a:ext cx="152909" cy="2742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693333" y="1642533"/>
            <a:ext cx="237067" cy="3481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693333" y="1642533"/>
            <a:ext cx="2058522" cy="5249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 rot="16200000">
            <a:off x="4385029" y="-506629"/>
            <a:ext cx="682712" cy="882559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806477" y="3251200"/>
            <a:ext cx="18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Block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1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line holds 85mL</a:t>
            </a:r>
          </a:p>
          <a:p>
            <a:r>
              <a:rPr lang="en-US" dirty="0" smtClean="0"/>
              <a:t>Need 6 mL </a:t>
            </a:r>
            <a:r>
              <a:rPr lang="en-US" dirty="0" err="1" smtClean="0"/>
              <a:t>tampico</a:t>
            </a:r>
            <a:endParaRPr lang="en-US" dirty="0" smtClean="0"/>
          </a:p>
          <a:p>
            <a:r>
              <a:rPr lang="en-US" dirty="0" smtClean="0"/>
              <a:t>Need 12 mL spit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Total time</a:t>
            </a:r>
          </a:p>
          <a:p>
            <a:r>
              <a:rPr lang="en-US" dirty="0" smtClean="0"/>
              <a:t>8 minutes</a:t>
            </a:r>
          </a:p>
          <a:p>
            <a:r>
              <a:rPr lang="en-US" dirty="0" smtClean="0"/>
              <a:t>4 minutes per section</a:t>
            </a:r>
          </a:p>
          <a:p>
            <a:r>
              <a:rPr lang="en-US" smtClean="0"/>
              <a:t>2 runs</a:t>
            </a:r>
            <a:endParaRPr lang="en-US" dirty="0" smtClean="0"/>
          </a:p>
          <a:p>
            <a:r>
              <a:rPr lang="en-US" dirty="0" smtClean="0"/>
              <a:t>8 valid blocks</a:t>
            </a:r>
          </a:p>
          <a:p>
            <a:r>
              <a:rPr lang="en-US" dirty="0" smtClean="0"/>
              <a:t>4 invalid blocks</a:t>
            </a:r>
          </a:p>
          <a:p>
            <a:r>
              <a:rPr lang="en-US" dirty="0" smtClean="0"/>
              <a:t>2s per event</a:t>
            </a:r>
          </a:p>
          <a:p>
            <a:r>
              <a:rPr lang="en-US" dirty="0" smtClean="0"/>
              <a:t>10s per block</a:t>
            </a:r>
          </a:p>
          <a:p>
            <a:r>
              <a:rPr lang="en-US" dirty="0" smtClean="0"/>
              <a:t>10s jitter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4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stored in liquid-&gt;output-&gt;files</a:t>
            </a:r>
          </a:p>
          <a:p>
            <a:pPr lvl="1"/>
            <a:r>
              <a:rPr lang="en-US" dirty="0" smtClean="0"/>
              <a:t>Take the file and save to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Food paradigm data is saved in a txt file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Also save to </a:t>
            </a:r>
            <a:r>
              <a:rPr lang="en-US" dirty="0" err="1" smtClean="0"/>
              <a:t>dropbox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the computer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BDM </a:t>
            </a:r>
            <a:r>
              <a:rPr lang="en-US" dirty="0" err="1" smtClean="0"/>
              <a:t>matlab</a:t>
            </a:r>
            <a:r>
              <a:rPr lang="en-US" dirty="0" smtClean="0"/>
              <a:t> &lt;-runs a variety of programs</a:t>
            </a:r>
          </a:p>
          <a:p>
            <a:r>
              <a:rPr lang="en-US" dirty="0" err="1" smtClean="0"/>
              <a:t>Pygain.py</a:t>
            </a:r>
            <a:r>
              <a:rPr lang="en-US" dirty="0" smtClean="0"/>
              <a:t>&lt;- python code</a:t>
            </a:r>
          </a:p>
          <a:p>
            <a:r>
              <a:rPr lang="en-US" dirty="0" smtClean="0"/>
              <a:t>Put photos in </a:t>
            </a:r>
            <a:r>
              <a:rPr lang="en-US" smtClean="0"/>
              <a:t>stim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7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Cracking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Python_liquid.py</a:t>
            </a:r>
            <a:r>
              <a:rPr lang="en-US" dirty="0" smtClean="0"/>
              <a:t> (on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Psychopy.py</a:t>
            </a:r>
            <a:r>
              <a:rPr lang="en-US" dirty="0" smtClean="0"/>
              <a:t> (on IRC mac)</a:t>
            </a:r>
          </a:p>
          <a:p>
            <a:r>
              <a:rPr lang="en-US" dirty="0" err="1" smtClean="0"/>
              <a:t>Pygame.py</a:t>
            </a:r>
            <a:r>
              <a:rPr lang="en-US" dirty="0" smtClean="0"/>
              <a:t> (on IRC mac)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1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Scanning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Davis_001</a:t>
            </a:r>
          </a:p>
          <a:p>
            <a:r>
              <a:rPr lang="en-US" dirty="0" smtClean="0"/>
              <a:t>1. Localizer</a:t>
            </a:r>
          </a:p>
          <a:p>
            <a:r>
              <a:rPr lang="en-US" dirty="0" smtClean="0"/>
              <a:t>2. AA </a:t>
            </a:r>
            <a:r>
              <a:rPr lang="en-US" dirty="0" err="1" smtClean="0"/>
              <a:t>head_scout</a:t>
            </a:r>
            <a:r>
              <a:rPr lang="en-US" dirty="0" smtClean="0"/>
              <a:t> </a:t>
            </a:r>
          </a:p>
          <a:p>
            <a:r>
              <a:rPr lang="en-US" dirty="0" smtClean="0"/>
              <a:t>3. </a:t>
            </a:r>
            <a:r>
              <a:rPr lang="en-US" dirty="0" err="1" smtClean="0"/>
              <a:t>Fieldmap</a:t>
            </a:r>
            <a:endParaRPr lang="en-US" dirty="0" smtClean="0"/>
          </a:p>
          <a:p>
            <a:r>
              <a:rPr lang="en-US" dirty="0" smtClean="0"/>
              <a:t>4. Resting state fMRI MBEP1</a:t>
            </a:r>
          </a:p>
          <a:p>
            <a:pPr lvl="1"/>
            <a:r>
              <a:rPr lang="en-US" dirty="0" smtClean="0"/>
              <a:t>Append</a:t>
            </a:r>
          </a:p>
          <a:p>
            <a:r>
              <a:rPr lang="en-US" dirty="0" smtClean="0"/>
              <a:t>5. Resting state fMRI MBEP1</a:t>
            </a:r>
          </a:p>
          <a:p>
            <a:pPr lvl="1"/>
            <a:r>
              <a:rPr lang="en-US" dirty="0" smtClean="0"/>
              <a:t>Run twice</a:t>
            </a:r>
          </a:p>
          <a:p>
            <a:r>
              <a:rPr lang="en-US" dirty="0" smtClean="0"/>
              <a:t>6. T1 WMPRI</a:t>
            </a:r>
          </a:p>
          <a:p>
            <a:r>
              <a:rPr lang="en-US" dirty="0" smtClean="0"/>
              <a:t>7. T2 WSPCI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21867" y="3166533"/>
            <a:ext cx="304800" cy="6942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621867" y="4182533"/>
            <a:ext cx="304800" cy="6942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3064934" y="5163064"/>
            <a:ext cx="304800" cy="6789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45200" y="335119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Food paradigm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45200" y="433333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gustamotor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9734" y="516306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Anatomical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6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both tasks at once</a:t>
            </a:r>
          </a:p>
          <a:p>
            <a:r>
              <a:rPr lang="en-US" dirty="0" smtClean="0"/>
              <a:t>Start with food choice</a:t>
            </a:r>
          </a:p>
          <a:p>
            <a:r>
              <a:rPr lang="en-US" dirty="0" smtClean="0"/>
              <a:t>Make sure button box works</a:t>
            </a:r>
          </a:p>
          <a:p>
            <a:pPr lvl="1"/>
            <a:r>
              <a:rPr lang="en-US" dirty="0" smtClean="0"/>
              <a:t>Click on the buttons with a text window open</a:t>
            </a:r>
          </a:p>
          <a:p>
            <a:pPr lvl="1"/>
            <a:r>
              <a:rPr lang="en-US" dirty="0" smtClean="0"/>
              <a:t>Text should appear in the window</a:t>
            </a:r>
          </a:p>
          <a:p>
            <a:pPr lvl="1"/>
            <a:r>
              <a:rPr lang="en-US" dirty="0" smtClean="0"/>
              <a:t>It should be BYGRT</a:t>
            </a:r>
          </a:p>
          <a:p>
            <a:r>
              <a:rPr lang="en-US" dirty="0" smtClean="0"/>
              <a:t>Projector must be on USB 2X4 BYGRT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41914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1+ hour set up</a:t>
            </a:r>
          </a:p>
          <a:p>
            <a:r>
              <a:rPr lang="en-US" dirty="0" err="1" smtClean="0"/>
              <a:t>Hh</a:t>
            </a:r>
            <a:r>
              <a:rPr lang="en-US" dirty="0" smtClean="0"/>
              <a:t> </a:t>
            </a:r>
            <a:r>
              <a:rPr lang="en-US" dirty="0" err="1" smtClean="0"/>
              <a:t>sc</a:t>
            </a:r>
            <a:r>
              <a:rPr lang="en-US" dirty="0" smtClean="0"/>
              <a:t> 2x4-C BYGR HID key</a:t>
            </a:r>
          </a:p>
          <a:p>
            <a:r>
              <a:rPr lang="en-US" dirty="0" smtClean="0"/>
              <a:t>Night before set up </a:t>
            </a:r>
            <a:r>
              <a:rPr lang="en-US" dirty="0" err="1" smtClean="0"/>
              <a:t>gustometer</a:t>
            </a:r>
            <a:r>
              <a:rPr lang="en-US" dirty="0" smtClean="0"/>
              <a:t> and check button box</a:t>
            </a:r>
          </a:p>
          <a:p>
            <a:r>
              <a:rPr lang="en-US" dirty="0" smtClean="0"/>
              <a:t>Morning, plug in </a:t>
            </a:r>
            <a:r>
              <a:rPr lang="en-US" dirty="0" err="1" smtClean="0"/>
              <a:t>gustometer</a:t>
            </a:r>
            <a:endParaRPr lang="en-US" dirty="0" smtClean="0"/>
          </a:p>
          <a:p>
            <a:r>
              <a:rPr lang="en-US" dirty="0" smtClean="0"/>
              <a:t>Set up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1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the </a:t>
            </a:r>
            <a:r>
              <a:rPr lang="en-US" dirty="0" err="1" smtClean="0"/>
              <a:t>gustamotor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liquid</a:t>
            </a:r>
          </a:p>
          <a:p>
            <a:pPr lvl="1"/>
            <a:r>
              <a:rPr lang="en-US" dirty="0" err="1" smtClean="0"/>
              <a:t>SugarBrain</a:t>
            </a:r>
            <a:endParaRPr lang="en-US" dirty="0" smtClean="0"/>
          </a:p>
          <a:p>
            <a:r>
              <a:rPr lang="en-US" dirty="0" smtClean="0"/>
              <a:t>Connect the </a:t>
            </a:r>
            <a:r>
              <a:rPr lang="en-US" dirty="0" err="1" smtClean="0"/>
              <a:t>gustometer</a:t>
            </a:r>
            <a:r>
              <a:rPr lang="en-US" dirty="0" smtClean="0"/>
              <a:t> to the computer</a:t>
            </a:r>
          </a:p>
          <a:p>
            <a:r>
              <a:rPr lang="en-US" dirty="0" smtClean="0"/>
              <a:t>Before running anything make sure the USB is plugged in</a:t>
            </a:r>
          </a:p>
          <a:p>
            <a:r>
              <a:rPr lang="en-US" dirty="0" smtClean="0"/>
              <a:t>Make sure the button box is 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3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5" y="0"/>
            <a:ext cx="3563231" cy="3054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7482" y="5013463"/>
            <a:ext cx="2122043" cy="12366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 Pump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82571" y="5013463"/>
            <a:ext cx="2122043" cy="12366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Flavor pump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55461" y="3054198"/>
            <a:ext cx="33418" cy="7560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88879" y="3810232"/>
            <a:ext cx="0" cy="12032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7" idx="0"/>
          </p:cNvCxnSpPr>
          <p:nvPr/>
        </p:nvCxnSpPr>
        <p:spPr>
          <a:xfrm flipV="1">
            <a:off x="2957494" y="5013463"/>
            <a:ext cx="3586099" cy="3"/>
          </a:xfrm>
          <a:prstGeom prst="curvedConnector4">
            <a:avLst>
              <a:gd name="adj1" fmla="val 35206"/>
              <a:gd name="adj2" fmla="val 7620100000"/>
            </a:avLst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2170" y="3104334"/>
            <a:ext cx="128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cable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5577" y="3743384"/>
            <a:ext cx="1286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to USB</a:t>
            </a:r>
          </a:p>
          <a:p>
            <a:r>
              <a:rPr lang="en-US" dirty="0" smtClean="0"/>
              <a:t>Connect to </a:t>
            </a:r>
          </a:p>
          <a:p>
            <a:r>
              <a:rPr lang="en-US" dirty="0" smtClean="0"/>
              <a:t>Computer socket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177251" y="3083606"/>
            <a:ext cx="19048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cable</a:t>
            </a:r>
          </a:p>
          <a:p>
            <a:r>
              <a:rPr lang="en-US" dirty="0" smtClean="0"/>
              <a:t>Connect to network on neutral pump and computer on flavor pump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87862" y="4886472"/>
            <a:ext cx="9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06603" y="4896479"/>
            <a:ext cx="9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32458" y="4896482"/>
            <a:ext cx="91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848150" y="217250"/>
            <a:ext cx="2506350" cy="183827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The Set Up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785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2013-11-04 10.56.1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r="-228"/>
          <a:stretch/>
        </p:blipFill>
        <p:spPr>
          <a:xfrm>
            <a:off x="0" y="0"/>
            <a:ext cx="4504267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2013-11-04 10.56.1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6" t="33333" r="1646" b="10370"/>
          <a:stretch/>
        </p:blipFill>
        <p:spPr>
          <a:xfrm>
            <a:off x="4000500" y="304800"/>
            <a:ext cx="5143500" cy="3860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681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474</Words>
  <Application>Microsoft Macintosh PowerPoint</Application>
  <PresentationFormat>On-screen Show (4:3)</PresentationFormat>
  <Paragraphs>154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Sugar Brain Lab notebook</vt:lpstr>
      <vt:lpstr>Notes about the computer codes</vt:lpstr>
      <vt:lpstr>Cracking codes</vt:lpstr>
      <vt:lpstr>Scanning procedure</vt:lpstr>
      <vt:lpstr>Quick notes</vt:lpstr>
      <vt:lpstr>Notes 41914</vt:lpstr>
      <vt:lpstr>How to run the gustamotor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Totals</vt:lpstr>
      <vt:lpstr>Data storage</vt:lpstr>
    </vt:vector>
  </TitlesOfParts>
  <Company>University of Wyoming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Shearrer</dc:creator>
  <cp:lastModifiedBy>Imagining</cp:lastModifiedBy>
  <cp:revision>89</cp:revision>
  <dcterms:created xsi:type="dcterms:W3CDTF">2013-10-31T21:05:06Z</dcterms:created>
  <dcterms:modified xsi:type="dcterms:W3CDTF">2015-05-07T20:22:30Z</dcterms:modified>
</cp:coreProperties>
</file>